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499" r:id="rId3"/>
    <p:sldId id="487" r:id="rId4"/>
    <p:sldId id="500" r:id="rId5"/>
    <p:sldId id="501" r:id="rId6"/>
    <p:sldId id="50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72939" autoAdjust="0"/>
  </p:normalViewPr>
  <p:slideViewPr>
    <p:cSldViewPr>
      <p:cViewPr varScale="1">
        <p:scale>
          <a:sx n="81" d="100"/>
          <a:sy n="81" d="100"/>
        </p:scale>
        <p:origin x="18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4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76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fld id="{10982865-8528-4207-930F-B804D9F589DF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537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76" y="8829537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07906C2D-E03A-42AF-9FA5-0BD6B64750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77AB77D6-0044-44DA-9239-334D476E23A3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4" tIns="46586" rIns="93174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62D88E6F-39EC-455B-8C3B-05045969FE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88E6F-39EC-455B-8C3B-05045969FE9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88E6F-39EC-455B-8C3B-05045969FE9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8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88E6F-39EC-455B-8C3B-05045969FE9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hdwallpaperia.com/wp-content/uploads/2013/11/Blue-Circles.jpg"/>
          <p:cNvPicPr>
            <a:picLocks noChangeAspect="1" noChangeArrowheads="1"/>
          </p:cNvPicPr>
          <p:nvPr userDrawn="1"/>
        </p:nvPicPr>
        <p:blipFill>
          <a:blip r:embed="rId2" cstate="print"/>
          <a:srcRect t="23686" b="71380"/>
          <a:stretch>
            <a:fillRect/>
          </a:stretch>
        </p:blipFill>
        <p:spPr bwMode="auto">
          <a:xfrm>
            <a:off x="152400" y="152400"/>
            <a:ext cx="8839200" cy="360190"/>
          </a:xfrm>
          <a:prstGeom prst="rect">
            <a:avLst/>
          </a:prstGeom>
          <a:noFill/>
        </p:spPr>
      </p:pic>
      <p:pic>
        <p:nvPicPr>
          <p:cNvPr id="10" name="Picture 9" descr="http://www.malph.org/sites/default/files/images/Health%20Improvement%20Images/Strategic%20Plans/Key%20Components%20to%20a%20Strategic%20Plan%20-%20Presentation%20for%20LHD.jpg"/>
          <p:cNvPicPr/>
          <p:nvPr userDrawn="1"/>
        </p:nvPicPr>
        <p:blipFill>
          <a:blip r:embed="rId3" cstate="print"/>
          <a:srcRect t="87125"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71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90A50CD-BF58-479A-8E8A-E919DA65846E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731B0AA-0A56-4633-9493-DEAF0AAD97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90A50CD-BF58-479A-8E8A-E919DA65846E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731B0AA-0A56-4633-9493-DEAF0AAD97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5029200" y="1828803"/>
            <a:ext cx="3733800" cy="424731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Constantia" pitchFamily="18" charset="0"/>
            </a:endParaRPr>
          </a:p>
          <a:p>
            <a:pPr>
              <a:defRPr/>
            </a:pPr>
            <a:endParaRPr lang="en-US" dirty="0">
              <a:latin typeface="Constantia" pitchFamily="18" charset="0"/>
            </a:endParaRPr>
          </a:p>
          <a:p>
            <a:pPr>
              <a:defRPr/>
            </a:pPr>
            <a:endParaRPr lang="en-US" dirty="0">
              <a:latin typeface="Constantia" pitchFamily="18" charset="0"/>
            </a:endParaRPr>
          </a:p>
          <a:p>
            <a:pPr>
              <a:defRPr/>
            </a:pPr>
            <a:endParaRPr lang="en-US" dirty="0">
              <a:latin typeface="Constantia" pitchFamily="18" charset="0"/>
            </a:endParaRPr>
          </a:p>
          <a:p>
            <a:pPr>
              <a:defRPr/>
            </a:pPr>
            <a:endParaRPr lang="en-US" dirty="0">
              <a:latin typeface="Constantia" pitchFamily="18" charset="0"/>
            </a:endParaRPr>
          </a:p>
          <a:p>
            <a:pPr>
              <a:defRPr/>
            </a:pPr>
            <a:endParaRPr lang="en-US" dirty="0">
              <a:latin typeface="Constantia" pitchFamily="18" charset="0"/>
            </a:endParaRPr>
          </a:p>
          <a:p>
            <a:pPr>
              <a:defRPr/>
            </a:pPr>
            <a:endParaRPr lang="en-US" dirty="0">
              <a:latin typeface="Constantia" pitchFamily="18" charset="0"/>
            </a:endParaRPr>
          </a:p>
          <a:p>
            <a:pPr>
              <a:defRPr/>
            </a:pPr>
            <a:endParaRPr lang="en-US" dirty="0">
              <a:latin typeface="Constantia" pitchFamily="18" charset="0"/>
            </a:endParaRPr>
          </a:p>
          <a:p>
            <a:pPr>
              <a:defRPr/>
            </a:pPr>
            <a:endParaRPr lang="en-US" dirty="0">
              <a:latin typeface="Constantia" pitchFamily="18" charset="0"/>
            </a:endParaRPr>
          </a:p>
          <a:p>
            <a:pPr>
              <a:defRPr/>
            </a:pPr>
            <a:endParaRPr lang="en-US" dirty="0">
              <a:latin typeface="Constantia" pitchFamily="18" charset="0"/>
            </a:endParaRPr>
          </a:p>
          <a:p>
            <a:pPr>
              <a:defRPr/>
            </a:pPr>
            <a:endParaRPr lang="en-US" dirty="0">
              <a:latin typeface="Constantia" pitchFamily="18" charset="0"/>
            </a:endParaRPr>
          </a:p>
          <a:p>
            <a:pPr>
              <a:defRPr/>
            </a:pPr>
            <a:endParaRPr lang="en-US" dirty="0">
              <a:latin typeface="Constantia" pitchFamily="18" charset="0"/>
            </a:endParaRPr>
          </a:p>
          <a:p>
            <a:pPr>
              <a:defRPr/>
            </a:pPr>
            <a:endParaRPr lang="en-US" dirty="0">
              <a:latin typeface="Constantia" pitchFamily="18" charset="0"/>
            </a:endParaRPr>
          </a:p>
          <a:p>
            <a:pPr>
              <a:defRPr/>
            </a:pPr>
            <a:endParaRPr lang="en-US" dirty="0">
              <a:latin typeface="Constantia" pitchFamily="18" charset="0"/>
            </a:endParaRPr>
          </a:p>
          <a:p>
            <a:pPr>
              <a:defRPr/>
            </a:pPr>
            <a:endParaRPr lang="en-US" dirty="0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872E5702-A61A-4642-8EDC-1DDE32451F0D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253B6C6-37F1-4AE7-A32B-3830CE6E72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42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872E5702-A61A-4642-8EDC-1DDE32451F0D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253B6C6-37F1-4AE7-A32B-3830CE6E72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.malph.org/sites/default/files/images/Health%20Improvement%20Images/Strategic%20Plans/Key%20Components%20to%20a%20Strategic%20Plan%20-%20Presentation%20for%20LHD.jpg"/>
          <p:cNvPicPr/>
          <p:nvPr userDrawn="1"/>
        </p:nvPicPr>
        <p:blipFill>
          <a:blip r:embed="rId2" cstate="print"/>
          <a:srcRect t="87125"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90A50CD-BF58-479A-8E8A-E919DA65846E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731B0AA-0A56-4633-9493-DEAF0AAD97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71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90A50CD-BF58-479A-8E8A-E919DA65846E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731B0AA-0A56-4633-9493-DEAF0AAD97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718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90A50CD-BF58-479A-8E8A-E919DA65846E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731B0AA-0A56-4633-9493-DEAF0AAD97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71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90A50CD-BF58-479A-8E8A-E919DA65846E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731B0AA-0A56-4633-9493-DEAF0AAD97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90A50CD-BF58-479A-8E8A-E919DA65846E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731B0AA-0A56-4633-9493-DEAF0AAD97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90A50CD-BF58-479A-8E8A-E919DA65846E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731B0AA-0A56-4633-9493-DEAF0AAD97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90A50CD-BF58-479A-8E8A-E919DA65846E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731B0AA-0A56-4633-9493-DEAF0AAD97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malph.org/sites/default/files/images/Health%20Improvement%20Images/Strategic%20Plans/Key%20Components%20to%20a%20Strategic%20Plan%20-%20Presentation%20for%20LHD.jpg"/>
          <p:cNvPicPr/>
          <p:nvPr/>
        </p:nvPicPr>
        <p:blipFill>
          <a:blip r:embed="rId3" cstate="print"/>
          <a:srcRect t="74251"/>
          <a:stretch>
            <a:fillRect/>
          </a:stretch>
        </p:blipFill>
        <p:spPr bwMode="auto">
          <a:xfrm>
            <a:off x="114300" y="5240977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hdwallpaperia.com/wp-content/uploads/2013/11/Blue-Circles.jpg"/>
          <p:cNvPicPr/>
          <p:nvPr/>
        </p:nvPicPr>
        <p:blipFill>
          <a:blip r:embed="rId4" cstate="print"/>
          <a:srcRect b="42760"/>
          <a:stretch>
            <a:fillRect/>
          </a:stretch>
        </p:blipFill>
        <p:spPr bwMode="auto">
          <a:xfrm>
            <a:off x="228600" y="228600"/>
            <a:ext cx="8686800" cy="1752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" y="2057400"/>
            <a:ext cx="7467600" cy="2209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/>
        </p:nvSpPr>
        <p:spPr>
          <a:xfrm>
            <a:off x="457200" y="2514600"/>
            <a:ext cx="8458200" cy="2743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b="1" dirty="0" smtClean="0"/>
          </a:p>
        </p:txBody>
      </p:sp>
      <p:pic>
        <p:nvPicPr>
          <p:cNvPr id="6" name="Picture 5" descr="Full-blue-+-w-electronic l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2800" y="5486400"/>
            <a:ext cx="1668780" cy="1090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6764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i="1" dirty="0" smtClean="0"/>
          </a:p>
          <a:p>
            <a:pPr algn="ctr"/>
            <a:endParaRPr lang="en-US" sz="3200" i="1" dirty="0" smtClean="0"/>
          </a:p>
          <a:p>
            <a:pPr algn="ctr"/>
            <a:r>
              <a:rPr lang="en-US" sz="3200" i="1" dirty="0" smtClean="0"/>
              <a:t>	</a:t>
            </a:r>
            <a:endParaRPr 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13690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4478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7670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129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2843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F45E3CBE766F429C56855D1C6F26A1" ma:contentTypeVersion="1" ma:contentTypeDescription="Create a new document." ma:contentTypeScope="" ma:versionID="ecf8b3eeb170acb9a9a3f425ba13add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66788CF-6961-4780-82B2-D46126EEBA95}"/>
</file>

<file path=customXml/itemProps2.xml><?xml version="1.0" encoding="utf-8"?>
<ds:datastoreItem xmlns:ds="http://schemas.openxmlformats.org/officeDocument/2006/customXml" ds:itemID="{C6A00EFF-300E-4EFC-A386-2B8FD4E08089}"/>
</file>

<file path=customXml/itemProps3.xml><?xml version="1.0" encoding="utf-8"?>
<ds:datastoreItem xmlns:ds="http://schemas.openxmlformats.org/officeDocument/2006/customXml" ds:itemID="{A00192D6-16FE-4F4C-87AE-DA35B83AEB3B}"/>
</file>

<file path=docProps/app.xml><?xml version="1.0" encoding="utf-8"?>
<Properties xmlns="http://schemas.openxmlformats.org/officeDocument/2006/extended-properties" xmlns:vt="http://schemas.openxmlformats.org/officeDocument/2006/docPropsVTypes">
  <TotalTime>87469</TotalTime>
  <Words>3</Words>
  <Application>Microsoft Office PowerPoint</Application>
  <PresentationFormat>On-screen Show (4:3)</PresentationFormat>
  <Paragraphs>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Constantia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HelpingServices</dc:creator>
  <cp:lastModifiedBy>Hibben, Julie</cp:lastModifiedBy>
  <cp:revision>1100</cp:revision>
  <dcterms:created xsi:type="dcterms:W3CDTF">2015-05-11T02:33:13Z</dcterms:created>
  <dcterms:modified xsi:type="dcterms:W3CDTF">2019-04-10T15:16:09Z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0x0101008BF45E3CBE766F429C56855D1C6F26A1</vt:lpwstr>
  </property>
</Properties>
</file>